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2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390DB0-2D32-4DF2-A91A-2E17E80E7C3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039A23-8346-4EB8-A3FB-A686C69533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 result for neon laboratories l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24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2286000"/>
            <a:ext cx="6629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response to a drug that is noxious and unintended and that occurs at doses of an appropriately given drug used in man for prophylaxis, diagnosis or therapy.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295400"/>
            <a:ext cx="25431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8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neon laboratories l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57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8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ADR Reporting Procedure</a:t>
            </a:r>
          </a:p>
          <a:p>
            <a:pPr algn="ctr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Who can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report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to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 algn="ctr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report</a:t>
            </a:r>
          </a:p>
          <a:p>
            <a:pPr algn="ctr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Whom to report</a:t>
            </a:r>
          </a:p>
          <a:p>
            <a:pPr algn="ctr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to report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neon laboratories l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57200"/>
            <a:ext cx="1905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8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12954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209800"/>
            <a:ext cx="12207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9200" y="1676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84048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can report? How to report? and whom to report?</a:t>
            </a:r>
          </a:p>
        </p:txBody>
      </p:sp>
      <p:pic>
        <p:nvPicPr>
          <p:cNvPr id="2056" name="Picture 8" descr="5 ways in which digital india is empowering rural women - SheThePeople 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648200"/>
            <a:ext cx="1219200" cy="1066800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3352800"/>
            <a:ext cx="1603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ounded Rectangle 16"/>
          <p:cNvSpPr/>
          <p:nvPr/>
        </p:nvSpPr>
        <p:spPr>
          <a:xfrm>
            <a:off x="6248400" y="3124200"/>
            <a:ext cx="15240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532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AMCs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895600" y="25146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706394" y="2818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wn Arrow 32"/>
          <p:cNvSpPr/>
          <p:nvPr/>
        </p:nvSpPr>
        <p:spPr>
          <a:xfrm>
            <a:off x="6858000" y="4267200"/>
            <a:ext cx="304800" cy="6858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7847740">
            <a:off x="3270141" y="2922260"/>
            <a:ext cx="304800" cy="6858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 rot="14207895">
            <a:off x="3342174" y="4315788"/>
            <a:ext cx="304800" cy="6858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 rot="10800000">
            <a:off x="2057400" y="3733800"/>
            <a:ext cx="304800" cy="6858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324600" y="5029200"/>
            <a:ext cx="15240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77000" y="5257800"/>
            <a:ext cx="121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NCC-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PvPI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Ghaziabad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Down Arrow 42"/>
          <p:cNvSpPr/>
          <p:nvPr/>
        </p:nvSpPr>
        <p:spPr>
          <a:xfrm rot="19033872">
            <a:off x="5831120" y="4355708"/>
            <a:ext cx="304800" cy="6858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14800" y="4419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Industry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312420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Care Professionals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6400" y="579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neon laboratories l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57200"/>
            <a:ext cx="1905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8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00200" y="1447800"/>
            <a:ext cx="5715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What to Report 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All types of suspected adverse reactions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Known or unknown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Serious or non-serious and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Frequent or rare</a:t>
            </a:r>
          </a:p>
          <a:p>
            <a:pPr marL="342900" indent="-342900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Reactions from all types of pharmaceutical products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Allopathy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Ayurvedic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Vaccines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Medical devices etc.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neon laboratories l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57200"/>
            <a:ext cx="1905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8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905000"/>
            <a:ext cx="4648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&amp; Whom to Report?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the ‘Suspected Adverse Drug Reaction Reporting Form/Medicine side effect Reporting form which is available on the official website of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www.neongroup.com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Filled ADR form submitted to nearest ADR Monitoring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Canters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(AMCs) or directly to the Neon Laboratories Ltd.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neon laboratories lt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57200"/>
            <a:ext cx="1905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1752600"/>
            <a:ext cx="8458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reporter can also report ADR via Helpline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</a:p>
          <a:p>
            <a:pPr algn="ctr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918767559938     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Neon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Laboratories Ltd. 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WhatsApp adds Snapchat-style emoji, drawing, and other camera editing tools  | PCWorl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3622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8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170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</dc:title>
  <dc:creator>gmp</dc:creator>
  <cp:lastModifiedBy>gmp</cp:lastModifiedBy>
  <cp:revision>32</cp:revision>
  <dcterms:created xsi:type="dcterms:W3CDTF">2021-03-10T03:43:54Z</dcterms:created>
  <dcterms:modified xsi:type="dcterms:W3CDTF">2021-03-23T04:16:57Z</dcterms:modified>
</cp:coreProperties>
</file>